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114" y="198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July 22,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>
                <a:solidFill>
                  <a:schemeClr val="tx1"/>
                </a:solidFill>
              </a:rPr>
              <a:t>Banking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>
                <a:solidFill>
                  <a:schemeClr val="tx1"/>
                </a:solidFill>
              </a:rPr>
              <a:t>Friday, July 22,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1970"/>
          <a:stretch/>
        </p:blipFill>
        <p:spPr>
          <a:xfrm>
            <a:off x="7994071" y="4191001"/>
            <a:ext cx="754140" cy="6322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In your experience, do financial institutions act in your best interest, or are they just concerned about their bottom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08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Do you feel like your primary financial institution actively helps you improve your financial 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087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Do you feel like your primary financial institution actively helps you improve your financial 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087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Rank each industry by how you feel they exceed your expectations of service, with 1 being the best and 5 being the worst.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13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Rank each industry by how you feel they exceed your expectations of service, with 1 being the best and 5 being the worst.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13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771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Which of the following best describes the last time you went into a branch at a bank or credit union?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08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Which of the following best describes the last time you went into a branch at a bank or credit union?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08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952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In the past two years, have you used mobile banking more often or less often?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08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In the past two years, have you used mobile banking more often or less often?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08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What channel do you most prefer to use for banking?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08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Thursday, August 06,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504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477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What channel do you most prefer to use for banking?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08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If a tech company like Google or PayPal offered banking services such as payments or loans, would you consider using those features?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087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If a tech company like Google or PayPal offered banking services such as payments or loans, would you consider using those features?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087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How many institutions do you have banking products with — including all checking, savings, retirement, mortgage, auto loans, etc.?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08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How many institutions do you have banking products with — including all checking, savings, retirement, mortgage, auto loans, etc.?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08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What is the single best improvement your primary financial institution could make to give you better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08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What is the single best improvement your primary financial institution could make to give you better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08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Have you ever decreased how much you bank somewhere because of a bad experience with a fee?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08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Have you ever decreased how much you bank somewhere because of a bad experience with a fee?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table8358108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In your experience, do financial institutions act in your best interest, or are they just concerned about their bottom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504    Skipped: 0</a:t>
            </a:r>
          </a:p>
        </p:txBody>
      </p:sp>
      <p:pic>
        <p:nvPicPr>
          <p:cNvPr id="4" name="Picture 3" descr="chart8358108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316</TotalTime>
  <Words>580</Words>
  <Application>Microsoft Office PowerPoint</Application>
  <PresentationFormat>On-screen Show (16:9)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504</vt:lpstr>
      <vt:lpstr>Q1: How many institutions do you have banking products with — including all checking, savings, retirement, mortgage, auto loans, etc.?</vt:lpstr>
      <vt:lpstr>Q1: How many institutions do you have banking products with — including all checking, savings, retirement, mortgage, auto loans, etc.?</vt:lpstr>
      <vt:lpstr>Q2: What is the single best improvement your primary financial institution could make to give you better service?</vt:lpstr>
      <vt:lpstr>Q2: What is the single best improvement your primary financial institution could make to give you better service?</vt:lpstr>
      <vt:lpstr>Q3: Have you ever decreased how much you bank somewhere because of a bad experience with a fee?</vt:lpstr>
      <vt:lpstr>Q3: Have you ever decreased how much you bank somewhere because of a bad experience with a fee?</vt:lpstr>
      <vt:lpstr>Q4: In your experience, do financial institutions act in your best interest, or are they just concerned about their bottom line?</vt:lpstr>
      <vt:lpstr>Q4: In your experience, do financial institutions act in your best interest, or are they just concerned about their bottom line?</vt:lpstr>
      <vt:lpstr>Q5: Do you feel like your primary financial institution actively helps you improve your financial health?</vt:lpstr>
      <vt:lpstr>Q5: Do you feel like your primary financial institution actively helps you improve your financial health?</vt:lpstr>
      <vt:lpstr>Q6: Rank each industry by how you feel they exceed your expectations of service, with 1 being the best and 5 being the worst.</vt:lpstr>
      <vt:lpstr>Q6: Rank each industry by how you feel they exceed your expectations of service, with 1 being the best and 5 being the worst.</vt:lpstr>
      <vt:lpstr>Q7: Which of the following best describes the last time you went into a branch at a bank or credit union?</vt:lpstr>
      <vt:lpstr>Q7: Which of the following best describes the last time you went into a branch at a bank or credit union?</vt:lpstr>
      <vt:lpstr>Q8: In the past two years, have you used mobile banking more often or less often?</vt:lpstr>
      <vt:lpstr>Q8: In the past two years, have you used mobile banking more often or less often?</vt:lpstr>
      <vt:lpstr>Q9: What channel do you most prefer to use for banking?</vt:lpstr>
      <vt:lpstr>Q9: What channel do you most prefer to use for banking?</vt:lpstr>
      <vt:lpstr>Q10: If a tech company like Google or PayPal offered banking services such as payments or loans, would you consider using those features?</vt:lpstr>
      <vt:lpstr>Q10: If a tech company like Google or PayPal offered banking services such as payments or loans, would you consider using those features?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Greg Getner</cp:lastModifiedBy>
  <cp:revision>44</cp:revision>
  <dcterms:created xsi:type="dcterms:W3CDTF">2014-01-30T23:18:11Z</dcterms:created>
  <dcterms:modified xsi:type="dcterms:W3CDTF">2016-07-23T02:19:53Z</dcterms:modified>
</cp:coreProperties>
</file>